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gomento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Argomento</a:t>
            </a:r>
          </a:p>
        </p:txBody>
      </p:sp>
      <p:sp>
        <p:nvSpPr>
          <p:cNvPr id="16" name="Luogo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Luogo</a:t>
            </a:r>
          </a:p>
        </p:txBody>
      </p:sp>
      <p:sp>
        <p:nvSpPr>
          <p:cNvPr id="17" name="Autore e data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Autore e data</a:t>
            </a:r>
          </a:p>
        </p:txBody>
      </p:sp>
      <p:sp>
        <p:nvSpPr>
          <p:cNvPr id="18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19" name="Corpo livello uno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chiarazion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orpo livello uno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2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formazione important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orpo livello uno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1" name="Dettagli informazione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32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3" name="Linea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zion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ttribuzione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42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3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Corpo livello uno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5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magin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3" name="Immagin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magin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3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Argomento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Argomento</a:t>
            </a:r>
          </a:p>
        </p:txBody>
      </p:sp>
      <p:sp>
        <p:nvSpPr>
          <p:cNvPr id="29" name="Luogo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Luogo</a:t>
            </a:r>
          </a:p>
        </p:txBody>
      </p:sp>
      <p:sp>
        <p:nvSpPr>
          <p:cNvPr id="30" name="Autore e data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31" name="Linea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Corpo livello uno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 2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rpo livello uno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Titolo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Titolo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5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8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, punti elenco e 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olo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77" name="Corpo livello uno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8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0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sezion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89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0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9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Titolo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rogramm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ottotitolo programma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109" name="Corpo livello uno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itolo programma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Titolo programma</a:t>
            </a:r>
          </a:p>
        </p:txBody>
      </p:sp>
      <p:sp>
        <p:nvSpPr>
          <p:cNvPr id="111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2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presentazion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presentazione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a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Numero diapositiva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atricola: 1000001999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Matricola: 1000001999</a:t>
            </a:r>
          </a:p>
        </p:txBody>
      </p:sp>
      <p:sp>
        <p:nvSpPr>
          <p:cNvPr id="180" name="30/04/2022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30/04/2022</a:t>
            </a:r>
          </a:p>
        </p:txBody>
      </p:sp>
      <p:sp>
        <p:nvSpPr>
          <p:cNvPr id="181" name="SILVIA GAROZZO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SILVIA GAROZZO</a:t>
            </a:r>
          </a:p>
        </p:txBody>
      </p:sp>
      <p:sp>
        <p:nvSpPr>
          <p:cNvPr id="182" name="mhw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mhw3</a:t>
            </a:r>
          </a:p>
        </p:txBody>
      </p:sp>
      <p:sp>
        <p:nvSpPr>
          <p:cNvPr id="183" name="Quiz di personalità Disne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 di personalità Disney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ttangolo"/>
          <p:cNvSpPr/>
          <p:nvPr/>
        </p:nvSpPr>
        <p:spPr>
          <a:xfrm>
            <a:off x="632228" y="317499"/>
            <a:ext cx="23119544" cy="1270001"/>
          </a:xfrm>
          <a:prstGeom prst="rect">
            <a:avLst/>
          </a:prstGeom>
          <a:solidFill>
            <a:srgbClr val="FDF5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19" name="Rettangolo"/>
          <p:cNvSpPr/>
          <p:nvPr/>
        </p:nvSpPr>
        <p:spPr>
          <a:xfrm>
            <a:off x="632228" y="11968828"/>
            <a:ext cx="23119544" cy="1270001"/>
          </a:xfrm>
          <a:prstGeom prst="rect">
            <a:avLst/>
          </a:prstGeom>
          <a:solidFill>
            <a:srgbClr val="FDF5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pic>
        <p:nvPicPr>
          <p:cNvPr id="220" name="Schermata 2022-04-30 alle 23.27.44.png" descr="Schermata 2022-04-30 alle 23.27.44.png"/>
          <p:cNvPicPr>
            <a:picLocks noChangeAspect="1"/>
          </p:cNvPicPr>
          <p:nvPr/>
        </p:nvPicPr>
        <p:blipFill>
          <a:blip r:embed="rId2">
            <a:extLst/>
          </a:blip>
          <a:srcRect l="0" t="4878" r="0" b="4878"/>
          <a:stretch>
            <a:fillRect/>
          </a:stretch>
        </p:blipFill>
        <p:spPr>
          <a:xfrm>
            <a:off x="32742" y="0"/>
            <a:ext cx="24318481" cy="13716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hermata 2022-04-30 alle 23.27.52.png" descr="Schermata 2022-04-30 alle 23.27.52.png"/>
          <p:cNvPicPr>
            <a:picLocks noChangeAspect="1"/>
          </p:cNvPicPr>
          <p:nvPr/>
        </p:nvPicPr>
        <p:blipFill>
          <a:blip r:embed="rId2">
            <a:extLst/>
          </a:blip>
          <a:srcRect l="10505" t="13862" r="10505" b="14526"/>
          <a:stretch>
            <a:fillRect/>
          </a:stretch>
        </p:blipFill>
        <p:spPr>
          <a:xfrm>
            <a:off x="2561828" y="1438528"/>
            <a:ext cx="19260513" cy="10913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scrizione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Descrizione API</a:t>
            </a:r>
          </a:p>
        </p:txBody>
      </p:sp>
      <p:sp>
        <p:nvSpPr>
          <p:cNvPr id="186" name="Le API implementate nel secondo mini-homework sono:…"/>
          <p:cNvSpPr txBox="1"/>
          <p:nvPr>
            <p:ph type="body" sz="half" idx="4294967295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/>
          <a:p>
            <a:pPr algn="l" defTabSz="355600">
              <a:lnSpc>
                <a:spcPct val="100000"/>
              </a:lnSpc>
              <a:spcBef>
                <a:spcPts val="4300"/>
              </a:spcBef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Le API implementate nel secondo mini-homework sono: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Spotify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GIPHY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TORIZZAZIONE"/>
          <p:cNvSpPr txBox="1"/>
          <p:nvPr/>
        </p:nvSpPr>
        <p:spPr>
          <a:xfrm>
            <a:off x="2089150" y="2594562"/>
            <a:ext cx="20205700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AUTORIZZAZIONE</a:t>
            </a:r>
          </a:p>
        </p:txBody>
      </p:sp>
      <p:sp>
        <p:nvSpPr>
          <p:cNvPr id="189" name="SPOTIFY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SPOTIFY</a:t>
            </a:r>
          </a:p>
        </p:txBody>
      </p:sp>
      <p:sp>
        <p:nvSpPr>
          <p:cNvPr id="190" name="Spotify prevede un’autorizzazione Oauth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>
              <a:buSzTx/>
              <a:buNone/>
            </a:lvl1pPr>
          </a:lstStyle>
          <a:p>
            <a:pPr/>
            <a:r>
              <a:t>Spotify prevede un’autorizzazione Oauth2</a:t>
            </a:r>
          </a:p>
        </p:txBody>
      </p:sp>
      <p:pic>
        <p:nvPicPr>
          <p:cNvPr id="191" name="Schermata 2022-04-30 alle 23.13.17.png" descr="Schermata 2022-04-30 alle 23.13.17.png"/>
          <p:cNvPicPr>
            <a:picLocks noChangeAspect="1"/>
          </p:cNvPicPr>
          <p:nvPr/>
        </p:nvPicPr>
        <p:blipFill>
          <a:blip r:embed="rId2">
            <a:extLst/>
          </a:blip>
          <a:srcRect l="28087" t="63612" r="10142" b="12266"/>
          <a:stretch>
            <a:fillRect/>
          </a:stretch>
        </p:blipFill>
        <p:spPr>
          <a:xfrm>
            <a:off x="2401490" y="5958913"/>
            <a:ext cx="19580997" cy="477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opo aver acquisito il token , attraverso una ricerca per titolo possiamo ottenere l’icona e il link ad esso corrispondente. In tal modo siamo in grado di riprodurre il brano direttamente su Spotify"/>
          <p:cNvSpPr txBox="1"/>
          <p:nvPr/>
        </p:nvSpPr>
        <p:spPr>
          <a:xfrm>
            <a:off x="2082800" y="4195233"/>
            <a:ext cx="20207127" cy="6282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35000" indent="-635000" algn="l">
              <a:spcBef>
                <a:spcPts val="4300"/>
              </a:spcBef>
              <a:buSzPct val="100000"/>
              <a:buBlip>
                <a:blip r:embed="rId2"/>
              </a:buBlip>
              <a:defRPr b="1" spc="36" sz="36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Dopo aver acquisito il token , attraverso una ricerca per titolo possiamo ottenere l’icona e il link ad esso corrispondente. In tal modo siamo in grado di riprodurre il brano direttamente su Spotify</a:t>
            </a:r>
          </a:p>
        </p:txBody>
      </p:sp>
      <p:sp>
        <p:nvSpPr>
          <p:cNvPr id="194" name="SPOTIFY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SPOTIFY</a:t>
            </a:r>
          </a:p>
        </p:txBody>
      </p:sp>
      <p:sp>
        <p:nvSpPr>
          <p:cNvPr id="195" name="RICHIESTA"/>
          <p:cNvSpPr txBox="1"/>
          <p:nvPr/>
        </p:nvSpPr>
        <p:spPr>
          <a:xfrm>
            <a:off x="2089150" y="2594562"/>
            <a:ext cx="20205700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RICHIESTA</a:t>
            </a:r>
          </a:p>
        </p:txBody>
      </p:sp>
      <p:pic>
        <p:nvPicPr>
          <p:cNvPr id="196" name="Schermata 2022-04-30 alle 23.10.51.png" descr="Schermata 2022-04-30 alle 23.10.51.png"/>
          <p:cNvPicPr>
            <a:picLocks noChangeAspect="1"/>
          </p:cNvPicPr>
          <p:nvPr/>
        </p:nvPicPr>
        <p:blipFill>
          <a:blip r:embed="rId3">
            <a:extLst/>
          </a:blip>
          <a:srcRect l="28589" t="44796" r="28120" b="39056"/>
          <a:stretch>
            <a:fillRect/>
          </a:stretch>
        </p:blipFill>
        <p:spPr>
          <a:xfrm>
            <a:off x="3492103" y="6997870"/>
            <a:ext cx="17399785" cy="4056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POTIFY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SPOTIFY</a:t>
            </a:r>
          </a:p>
        </p:txBody>
      </p:sp>
      <p:sp>
        <p:nvSpPr>
          <p:cNvPr id="199" name="FORMATO RISPOSTA"/>
          <p:cNvSpPr txBox="1"/>
          <p:nvPr/>
        </p:nvSpPr>
        <p:spPr>
          <a:xfrm>
            <a:off x="2089150" y="2594562"/>
            <a:ext cx="20205700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FORMATO RISPOSTA</a:t>
            </a:r>
          </a:p>
        </p:txBody>
      </p:sp>
      <p:pic>
        <p:nvPicPr>
          <p:cNvPr id="200" name="Schermata 2022-04-30 alle 23.23.37.png" descr="Schermata 2022-04-30 alle 23.23.37.png"/>
          <p:cNvPicPr>
            <a:picLocks noChangeAspect="1"/>
          </p:cNvPicPr>
          <p:nvPr/>
        </p:nvPicPr>
        <p:blipFill>
          <a:blip r:embed="rId2">
            <a:extLst/>
          </a:blip>
          <a:srcRect l="16424" t="21617" r="6488" b="39013"/>
          <a:stretch>
            <a:fillRect/>
          </a:stretch>
        </p:blipFill>
        <p:spPr>
          <a:xfrm>
            <a:off x="2111176" y="4531405"/>
            <a:ext cx="20161733" cy="6435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UTORIZZAZIONE E RICHIESTA"/>
          <p:cNvSpPr txBox="1"/>
          <p:nvPr/>
        </p:nvSpPr>
        <p:spPr>
          <a:xfrm>
            <a:off x="2089150" y="2594562"/>
            <a:ext cx="20205700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AUTORIZZAZIONE E RICHIESTA</a:t>
            </a:r>
          </a:p>
        </p:txBody>
      </p:sp>
      <p:sp>
        <p:nvSpPr>
          <p:cNvPr id="203" name="GIPHY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GIPHY</a:t>
            </a:r>
          </a:p>
        </p:txBody>
      </p:sp>
      <p:sp>
        <p:nvSpPr>
          <p:cNvPr id="204" name="GIPHY prevede un’autorizzazione API ke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 marL="0" indent="0">
              <a:buSzTx/>
              <a:buNone/>
            </a:pPr>
            <a:r>
              <a:t>GIPHY prevede un’autorizzazione API key</a:t>
            </a:r>
          </a:p>
          <a:p>
            <a:pPr>
              <a:buBlip>
                <a:blip r:embed="rId2"/>
              </a:buBlip>
            </a:pPr>
            <a:r>
              <a:t>Attraverso la chiave e la costante text, otteniamo una gif selezionata casualmente che viene visualizzata alla fine del test insieme al risultato</a:t>
            </a:r>
          </a:p>
        </p:txBody>
      </p:sp>
      <p:pic>
        <p:nvPicPr>
          <p:cNvPr id="205" name="Schermata 2022-04-30 alle 23.05.04.png" descr="Schermata 2022-04-30 alle 23.05.04.png"/>
          <p:cNvPicPr>
            <a:picLocks noChangeAspect="1"/>
          </p:cNvPicPr>
          <p:nvPr/>
        </p:nvPicPr>
        <p:blipFill>
          <a:blip r:embed="rId3">
            <a:extLst/>
          </a:blip>
          <a:srcRect l="27864" t="55928" r="8882" b="33149"/>
          <a:stretch>
            <a:fillRect/>
          </a:stretch>
        </p:blipFill>
        <p:spPr>
          <a:xfrm>
            <a:off x="1884560" y="7633429"/>
            <a:ext cx="20614859" cy="2224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RMATO RISPOSTA"/>
          <p:cNvSpPr txBox="1"/>
          <p:nvPr/>
        </p:nvSpPr>
        <p:spPr>
          <a:xfrm>
            <a:off x="2089150" y="2594562"/>
            <a:ext cx="20205700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FORMATO RISPOSTA</a:t>
            </a:r>
          </a:p>
        </p:txBody>
      </p:sp>
      <p:sp>
        <p:nvSpPr>
          <p:cNvPr id="208" name="GIPHY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GIPHY</a:t>
            </a:r>
          </a:p>
        </p:txBody>
      </p:sp>
      <p:pic>
        <p:nvPicPr>
          <p:cNvPr id="209" name="Schermata 2022-04-30 alle 23.07.11.png" descr="Schermata 2022-04-30 alle 23.07.11.png"/>
          <p:cNvPicPr>
            <a:picLocks noChangeAspect="1"/>
          </p:cNvPicPr>
          <p:nvPr/>
        </p:nvPicPr>
        <p:blipFill>
          <a:blip r:embed="rId2">
            <a:extLst/>
          </a:blip>
          <a:srcRect l="26607" t="21935" r="1147" b="35281"/>
          <a:stretch>
            <a:fillRect/>
          </a:stretch>
        </p:blipFill>
        <p:spPr>
          <a:xfrm>
            <a:off x="1819274" y="4223773"/>
            <a:ext cx="20745440" cy="7678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escrizione del proget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Descrizione del progetto</a:t>
            </a:r>
          </a:p>
        </p:txBody>
      </p:sp>
      <p:sp>
        <p:nvSpPr>
          <p:cNvPr id="212" name="L’applicazione che ho realizzato è un test di personalità Disney per appassionati di tutte le età. Dopo aver risposto a tre domande sarà possibile visualizzare il risultato del quiz accompagnato da una gif…"/>
          <p:cNvSpPr txBox="1"/>
          <p:nvPr>
            <p:ph type="body" sz="half" idx="4294967295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L’applicazione che ho realizzato è un test di personalità Disney per appassionati di tutte le età. Dopo aver risposto a tre domande sarà possibile visualizzare il risultato del quiz accompagnato da una gif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Prima di rispondere alla domanda riguardante la canzone Disney preferita, l’utente potrà cliccare su un link che gli consentirà di cercare e ascoltare i brani al fine di poter scegliere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ttangolo"/>
          <p:cNvSpPr/>
          <p:nvPr/>
        </p:nvSpPr>
        <p:spPr>
          <a:xfrm>
            <a:off x="632228" y="11968828"/>
            <a:ext cx="23119544" cy="1270001"/>
          </a:xfrm>
          <a:prstGeom prst="rect">
            <a:avLst/>
          </a:prstGeom>
          <a:solidFill>
            <a:srgbClr val="FDF5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15" name="LAYOUT COMPLESSIV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 COMPLESSIVO</a:t>
            </a:r>
          </a:p>
        </p:txBody>
      </p:sp>
      <p:pic>
        <p:nvPicPr>
          <p:cNvPr id="216" name="Schermata 2022-04-30 alle 23.27.37.png" descr="Schermata 2022-04-30 alle 23.27.37.png"/>
          <p:cNvPicPr>
            <a:picLocks noChangeAspect="1"/>
          </p:cNvPicPr>
          <p:nvPr/>
        </p:nvPicPr>
        <p:blipFill>
          <a:blip r:embed="rId2">
            <a:extLst/>
          </a:blip>
          <a:srcRect l="18470" t="23789" r="18470" b="4079"/>
          <a:stretch>
            <a:fillRect/>
          </a:stretch>
        </p:blipFill>
        <p:spPr>
          <a:xfrm>
            <a:off x="4474627" y="2848351"/>
            <a:ext cx="15434828" cy="1103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